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7" r:id="rId4"/>
    <p:sldId id="258" r:id="rId5"/>
    <p:sldId id="362" r:id="rId6"/>
    <p:sldId id="363" r:id="rId7"/>
    <p:sldId id="342" r:id="rId8"/>
    <p:sldId id="357" r:id="rId9"/>
    <p:sldId id="311" r:id="rId10"/>
    <p:sldId id="348" r:id="rId11"/>
    <p:sldId id="356" r:id="rId12"/>
    <p:sldId id="341" r:id="rId13"/>
    <p:sldId id="349" r:id="rId14"/>
    <p:sldId id="358" r:id="rId15"/>
    <p:sldId id="361" r:id="rId16"/>
    <p:sldId id="359" r:id="rId17"/>
    <p:sldId id="360" r:id="rId18"/>
    <p:sldId id="329" r:id="rId19"/>
    <p:sldId id="351" r:id="rId20"/>
    <p:sldId id="352" r:id="rId21"/>
    <p:sldId id="353" r:id="rId22"/>
    <p:sldId id="30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9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15" y="5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7D0EB80-5ACB-4B75-B1FE-BC47C43D14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4616" y="-10133"/>
            <a:ext cx="12196616" cy="35705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77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90" r:id="rId8"/>
    <p:sldLayoutId id="2147483680" r:id="rId9"/>
    <p:sldLayoutId id="2147483682" r:id="rId10"/>
    <p:sldLayoutId id="2147483684" r:id="rId11"/>
    <p:sldLayoutId id="2147483687" r:id="rId12"/>
    <p:sldLayoutId id="2147483688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slide" Target="slide5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3.xml"/><Relationship Id="rId5" Type="http://schemas.openxmlformats.org/officeDocument/2006/relationships/slide" Target="slide18.xml"/><Relationship Id="rId4" Type="http://schemas.openxmlformats.org/officeDocument/2006/relationships/slide" Target="slide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slide" Target="slide7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.xml"/><Relationship Id="rId5" Type="http://schemas.openxmlformats.org/officeDocument/2006/relationships/slide" Target="slide15.xml"/><Relationship Id="rId4" Type="http://schemas.openxmlformats.org/officeDocument/2006/relationships/slide" Target="slide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492327" y="2390643"/>
            <a:ext cx="4776395" cy="156966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WEB-BU TYPING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AA8FB17-130C-4E91-B352-D88B814F5E5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 t="12914" b="12914"/>
          <a:stretch/>
        </p:blipFill>
        <p:spPr>
          <a:xfrm>
            <a:off x="0" y="-52371"/>
            <a:ext cx="12196616" cy="3570514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322F7D-6052-41E3-8A5B-344473B98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18143"/>
            <a:ext cx="12192000" cy="333985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B41089-6B0F-4868-BC6D-6FF1780BFCA5}"/>
              </a:ext>
            </a:extLst>
          </p:cNvPr>
          <p:cNvCxnSpPr>
            <a:cxnSpLocks/>
          </p:cNvCxnSpPr>
          <p:nvPr/>
        </p:nvCxnSpPr>
        <p:spPr>
          <a:xfrm>
            <a:off x="1171852" y="5674672"/>
            <a:ext cx="577050" cy="6855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C0551F-09E4-45D7-824F-19DF40749BE1}"/>
              </a:ext>
            </a:extLst>
          </p:cNvPr>
          <p:cNvCxnSpPr>
            <a:cxnSpLocks/>
          </p:cNvCxnSpPr>
          <p:nvPr/>
        </p:nvCxnSpPr>
        <p:spPr>
          <a:xfrm flipH="1">
            <a:off x="10113148" y="5850585"/>
            <a:ext cx="602200" cy="4321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12203C-4F17-4F2E-A7BC-A98BF7882FD8}"/>
              </a:ext>
            </a:extLst>
          </p:cNvPr>
          <p:cNvSpPr txBox="1"/>
          <p:nvPr/>
        </p:nvSpPr>
        <p:spPr>
          <a:xfrm>
            <a:off x="-4616" y="4765808"/>
            <a:ext cx="1971540" cy="9088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trước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573FA8-0F53-4F13-B0E8-AA871B59341C}"/>
              </a:ext>
            </a:extLst>
          </p:cNvPr>
          <p:cNvSpPr txBox="1"/>
          <p:nvPr/>
        </p:nvSpPr>
        <p:spPr>
          <a:xfrm>
            <a:off x="9924180" y="4914887"/>
            <a:ext cx="1971540" cy="9088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 </a:t>
            </a:r>
            <a:r>
              <a:rPr lang="en-US" dirty="0" err="1"/>
              <a:t>sau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E0A95F3-46FC-4215-8D7D-7B51E5D934E4}"/>
              </a:ext>
            </a:extLst>
          </p:cNvPr>
          <p:cNvCxnSpPr>
            <a:cxnSpLocks/>
          </p:cNvCxnSpPr>
          <p:nvPr/>
        </p:nvCxnSpPr>
        <p:spPr>
          <a:xfrm flipH="1">
            <a:off x="6800296" y="3188935"/>
            <a:ext cx="2059619" cy="1027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371FF88-0299-4ADB-BCB0-BB7310D5646A}"/>
              </a:ext>
            </a:extLst>
          </p:cNvPr>
          <p:cNvSpPr txBox="1"/>
          <p:nvPr/>
        </p:nvSpPr>
        <p:spPr>
          <a:xfrm>
            <a:off x="8185212" y="2280071"/>
            <a:ext cx="1971540" cy="9088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Phần</a:t>
            </a:r>
            <a:r>
              <a:rPr lang="en-US" dirty="0"/>
              <a:t> tram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đúng</a:t>
            </a:r>
            <a:endParaRPr lang="en-US" dirty="0"/>
          </a:p>
        </p:txBody>
      </p:sp>
      <p:sp>
        <p:nvSpPr>
          <p:cNvPr id="36" name="Action Button: Go to Beginning 3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408C86B-5DAE-4795-84C9-C342F472BB26}"/>
              </a:ext>
            </a:extLst>
          </p:cNvPr>
          <p:cNvSpPr/>
          <p:nvPr/>
        </p:nvSpPr>
        <p:spPr>
          <a:xfrm>
            <a:off x="11463676" y="-52371"/>
            <a:ext cx="728324" cy="497150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6A4A2A-615B-4180-A4A6-E1B9505A9145}"/>
              </a:ext>
            </a:extLst>
          </p:cNvPr>
          <p:cNvSpPr txBox="1"/>
          <p:nvPr/>
        </p:nvSpPr>
        <p:spPr>
          <a:xfrm>
            <a:off x="7652203" y="4286047"/>
            <a:ext cx="1971540" cy="51935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846FB3-43EB-4A41-A478-E5A06FBD9D77}"/>
              </a:ext>
            </a:extLst>
          </p:cNvPr>
          <p:cNvCxnSpPr>
            <a:cxnSpLocks/>
          </p:cNvCxnSpPr>
          <p:nvPr/>
        </p:nvCxnSpPr>
        <p:spPr>
          <a:xfrm flipH="1">
            <a:off x="6721878" y="4831488"/>
            <a:ext cx="1587621" cy="15987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89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CHECK-SPEED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63F9E6-0188-45FA-8913-1D4B97718720}"/>
              </a:ext>
            </a:extLst>
          </p:cNvPr>
          <p:cNvGrpSpPr/>
          <p:nvPr/>
        </p:nvGrpSpPr>
        <p:grpSpPr>
          <a:xfrm>
            <a:off x="38473" y="1273542"/>
            <a:ext cx="12097302" cy="4872744"/>
            <a:chOff x="187326" y="1168506"/>
            <a:chExt cx="11602220" cy="487274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39CDCD-B7BA-4D08-9C0E-F110DF1E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26" y="1168506"/>
              <a:ext cx="11602220" cy="487274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E152BD-D8C5-4AD7-A8F4-E86128270859}"/>
                </a:ext>
              </a:extLst>
            </p:cNvPr>
            <p:cNvSpPr txBox="1"/>
            <p:nvPr/>
          </p:nvSpPr>
          <p:spPr>
            <a:xfrm>
              <a:off x="7042826" y="1420238"/>
              <a:ext cx="2957208" cy="908864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/>
                <a:t>Bộ</a:t>
              </a:r>
              <a:r>
                <a:rPr lang="en-US" dirty="0"/>
                <a:t> test </a:t>
              </a:r>
              <a:r>
                <a:rPr lang="en-US" dirty="0" err="1"/>
                <a:t>hiện</a:t>
              </a:r>
              <a:r>
                <a:rPr lang="en-US" dirty="0"/>
                <a:t> </a:t>
              </a:r>
              <a:r>
                <a:rPr lang="en-US" dirty="0" err="1"/>
                <a:t>thị</a:t>
              </a:r>
              <a:r>
                <a:rPr lang="en-US" dirty="0"/>
                <a:t> ở </a:t>
              </a:r>
              <a:r>
                <a:rPr lang="en-US" dirty="0" err="1"/>
                <a:t>chế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ngẫu</a:t>
              </a:r>
              <a:r>
                <a:rPr lang="en-US" dirty="0"/>
                <a:t> </a:t>
              </a:r>
              <a:r>
                <a:rPr lang="en-US" dirty="0" err="1"/>
                <a:t>nhiên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12CBE7-2810-4A77-9CF2-7A9C8ECEDF0C}"/>
              </a:ext>
            </a:extLst>
          </p:cNvPr>
          <p:cNvGrpSpPr/>
          <p:nvPr/>
        </p:nvGrpSpPr>
        <p:grpSpPr>
          <a:xfrm>
            <a:off x="0" y="1273543"/>
            <a:ext cx="12192000" cy="4872743"/>
            <a:chOff x="294890" y="992629"/>
            <a:chExt cx="11602220" cy="48727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113F689-1F43-4024-82A1-A76946CF5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90" y="992629"/>
              <a:ext cx="11602220" cy="487274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73EF5C-00F5-4A96-BCD9-C7BB5B4FAD3D}"/>
                </a:ext>
              </a:extLst>
            </p:cNvPr>
            <p:cNvSpPr txBox="1"/>
            <p:nvPr/>
          </p:nvSpPr>
          <p:spPr>
            <a:xfrm>
              <a:off x="7811311" y="1449421"/>
              <a:ext cx="2848477" cy="908864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/>
                <a:t>Hiển</a:t>
              </a:r>
              <a:r>
                <a:rPr lang="en-US" dirty="0"/>
                <a:t> </a:t>
              </a:r>
              <a:r>
                <a:rPr lang="en-US" dirty="0" err="1"/>
                <a:t>thị</a:t>
              </a:r>
              <a:r>
                <a:rPr lang="en-US" dirty="0"/>
                <a:t> ở </a:t>
              </a:r>
              <a:r>
                <a:rPr lang="en-US" dirty="0" err="1"/>
                <a:t>chế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theo</a:t>
              </a:r>
              <a:r>
                <a:rPr lang="en-US" dirty="0"/>
                <a:t> </a:t>
              </a:r>
              <a:r>
                <a:rPr lang="en-US" dirty="0" err="1"/>
                <a:t>thứ</a:t>
              </a:r>
              <a:r>
                <a:rPr lang="en-US" dirty="0"/>
                <a:t> </a:t>
              </a:r>
              <a:r>
                <a:rPr lang="en-US" dirty="0" err="1"/>
                <a:t>tự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2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1A64D-C96A-4918-B8CD-87B09B2CC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2156"/>
            <a:ext cx="12192000" cy="3553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CHECK-SPEED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4B8BD0-7C4C-49CC-BFDE-3684CE1DFCEA}"/>
              </a:ext>
            </a:extLst>
          </p:cNvPr>
          <p:cNvSpPr txBox="1"/>
          <p:nvPr/>
        </p:nvSpPr>
        <p:spPr>
          <a:xfrm>
            <a:off x="7084381" y="669296"/>
            <a:ext cx="2246050" cy="9088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test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thích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2BEB99-BC3A-40DA-A73E-307905E73004}"/>
              </a:ext>
            </a:extLst>
          </p:cNvPr>
          <p:cNvCxnSpPr>
            <a:cxnSpLocks/>
          </p:cNvCxnSpPr>
          <p:nvPr/>
        </p:nvCxnSpPr>
        <p:spPr>
          <a:xfrm flipH="1">
            <a:off x="1979720" y="1349675"/>
            <a:ext cx="5104661" cy="1002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F76F851-93B6-498F-B6ED-3ECABFCE340C}"/>
              </a:ext>
            </a:extLst>
          </p:cNvPr>
          <p:cNvSpPr txBox="1"/>
          <p:nvPr/>
        </p:nvSpPr>
        <p:spPr>
          <a:xfrm>
            <a:off x="2528655" y="5632488"/>
            <a:ext cx="2308195" cy="9088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test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thêm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9F323C-455F-428A-9C3D-11862984FBC1}"/>
              </a:ext>
            </a:extLst>
          </p:cNvPr>
          <p:cNvCxnSpPr>
            <a:cxnSpLocks/>
          </p:cNvCxnSpPr>
          <p:nvPr/>
        </p:nvCxnSpPr>
        <p:spPr>
          <a:xfrm flipH="1" flipV="1">
            <a:off x="1907221" y="2733450"/>
            <a:ext cx="1634969" cy="28594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839029-909E-4CBF-909C-24EE877BF297}"/>
              </a:ext>
            </a:extLst>
          </p:cNvPr>
          <p:cNvCxnSpPr>
            <a:cxnSpLocks/>
          </p:cNvCxnSpPr>
          <p:nvPr/>
        </p:nvCxnSpPr>
        <p:spPr>
          <a:xfrm flipH="1" flipV="1">
            <a:off x="1907221" y="2999317"/>
            <a:ext cx="1634969" cy="2509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84FB11-709D-492D-B470-63B05194DFA7}"/>
              </a:ext>
            </a:extLst>
          </p:cNvPr>
          <p:cNvCxnSpPr>
            <a:cxnSpLocks/>
          </p:cNvCxnSpPr>
          <p:nvPr/>
        </p:nvCxnSpPr>
        <p:spPr>
          <a:xfrm flipH="1" flipV="1">
            <a:off x="1969364" y="3248220"/>
            <a:ext cx="1572826" cy="2344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6B8CD0-A61C-4C00-A7E9-F985CFD1570E}"/>
              </a:ext>
            </a:extLst>
          </p:cNvPr>
          <p:cNvCxnSpPr>
            <a:cxnSpLocks/>
          </p:cNvCxnSpPr>
          <p:nvPr/>
        </p:nvCxnSpPr>
        <p:spPr>
          <a:xfrm flipH="1" flipV="1">
            <a:off x="1969363" y="3460271"/>
            <a:ext cx="1572827" cy="2132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F5D8D5-29BF-4687-85C6-991D6289E0F9}"/>
              </a:ext>
            </a:extLst>
          </p:cNvPr>
          <p:cNvCxnSpPr>
            <a:cxnSpLocks/>
          </p:cNvCxnSpPr>
          <p:nvPr/>
        </p:nvCxnSpPr>
        <p:spPr>
          <a:xfrm flipH="1" flipV="1">
            <a:off x="5558164" y="4410174"/>
            <a:ext cx="1464074" cy="928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E8F208-3B4F-4C78-9B61-84A80890D745}"/>
              </a:ext>
            </a:extLst>
          </p:cNvPr>
          <p:cNvSpPr txBox="1"/>
          <p:nvPr/>
        </p:nvSpPr>
        <p:spPr>
          <a:xfrm>
            <a:off x="6341617" y="4964734"/>
            <a:ext cx="2308195" cy="51935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Like / Dislike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774E35-3F46-4B38-8101-2B3B99359395}"/>
              </a:ext>
            </a:extLst>
          </p:cNvPr>
          <p:cNvSpPr/>
          <p:nvPr/>
        </p:nvSpPr>
        <p:spPr>
          <a:xfrm>
            <a:off x="4935984" y="4192564"/>
            <a:ext cx="763480" cy="184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4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CHECK-SPEED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FEFE7F3-C775-4ABB-9AB8-BD2DB991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1" y="957152"/>
            <a:ext cx="10599937" cy="51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71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CHECK-SPEED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ction Button: Go to Beginning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2FF4FDE-E1FC-4C3D-B2B8-1C42BA87824B}"/>
              </a:ext>
            </a:extLst>
          </p:cNvPr>
          <p:cNvSpPr/>
          <p:nvPr/>
        </p:nvSpPr>
        <p:spPr>
          <a:xfrm>
            <a:off x="11230252" y="59205"/>
            <a:ext cx="896645" cy="610091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601C70-444D-4BA0-B66C-121DF289D2E5}"/>
              </a:ext>
            </a:extLst>
          </p:cNvPr>
          <p:cNvGrpSpPr/>
          <p:nvPr/>
        </p:nvGrpSpPr>
        <p:grpSpPr>
          <a:xfrm>
            <a:off x="187326" y="1027440"/>
            <a:ext cx="11699874" cy="5632057"/>
            <a:chOff x="187326" y="1027440"/>
            <a:chExt cx="11699874" cy="56320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9F9FCC-AE0D-4EC1-8A65-44161180F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326" y="1027440"/>
              <a:ext cx="11699874" cy="563205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848477-2D7A-4ED1-80E2-88F8758669C5}"/>
                </a:ext>
              </a:extLst>
            </p:cNvPr>
            <p:cNvSpPr txBox="1"/>
            <p:nvPr/>
          </p:nvSpPr>
          <p:spPr>
            <a:xfrm>
              <a:off x="326646" y="1097728"/>
              <a:ext cx="3109357" cy="1298377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/>
                <a:t>Tích</a:t>
              </a:r>
              <a:r>
                <a:rPr lang="en-US" dirty="0"/>
                <a:t> </a:t>
              </a:r>
              <a:r>
                <a:rPr lang="en-US" dirty="0" err="1"/>
                <a:t>xanh</a:t>
              </a:r>
              <a:r>
                <a:rPr lang="en-US" dirty="0"/>
                <a:t> </a:t>
              </a:r>
              <a:r>
                <a:rPr lang="en-US" dirty="0" err="1"/>
                <a:t>để</a:t>
              </a:r>
              <a:r>
                <a:rPr lang="en-US" dirty="0"/>
                <a:t> </a:t>
              </a:r>
              <a:r>
                <a:rPr lang="en-US" dirty="0" err="1"/>
                <a:t>xóa</a:t>
              </a:r>
              <a:r>
                <a:rPr lang="en-US" dirty="0"/>
                <a:t> </a:t>
              </a:r>
              <a:r>
                <a:rPr lang="en-US" dirty="0" err="1"/>
                <a:t>những</a:t>
              </a:r>
              <a:r>
                <a:rPr lang="en-US" dirty="0"/>
                <a:t> </a:t>
              </a:r>
              <a:r>
                <a:rPr lang="en-US" dirty="0" err="1"/>
                <a:t>bộ</a:t>
              </a:r>
              <a:r>
                <a:rPr lang="en-US" dirty="0"/>
                <a:t> test </a:t>
              </a:r>
              <a:r>
                <a:rPr lang="en-US" dirty="0" err="1"/>
                <a:t>không</a:t>
              </a:r>
              <a:r>
                <a:rPr lang="en-US" dirty="0"/>
                <a:t> </a:t>
              </a:r>
              <a:r>
                <a:rPr lang="en-US" dirty="0" err="1"/>
                <a:t>phù</a:t>
              </a:r>
              <a:r>
                <a:rPr lang="en-US" dirty="0"/>
                <a:t> </a:t>
              </a:r>
              <a:r>
                <a:rPr lang="en-US" dirty="0" err="1"/>
                <a:t>hợp</a:t>
              </a:r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E26ABD-6B96-4B4A-817C-C97CD5A5CB81}"/>
              </a:ext>
            </a:extLst>
          </p:cNvPr>
          <p:cNvGrpSpPr/>
          <p:nvPr/>
        </p:nvGrpSpPr>
        <p:grpSpPr>
          <a:xfrm>
            <a:off x="187326" y="1027440"/>
            <a:ext cx="11678028" cy="5632057"/>
            <a:chOff x="187326" y="1027440"/>
            <a:chExt cx="11678028" cy="563205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34F8EAC-6928-4413-9654-991B93EF36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07"/>
            <a:stretch/>
          </p:blipFill>
          <p:spPr>
            <a:xfrm>
              <a:off x="187326" y="1027440"/>
              <a:ext cx="11678028" cy="563205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4AC090-2C3F-4EF9-9F60-7E103EBBFD27}"/>
                </a:ext>
              </a:extLst>
            </p:cNvPr>
            <p:cNvSpPr txBox="1"/>
            <p:nvPr/>
          </p:nvSpPr>
          <p:spPr>
            <a:xfrm>
              <a:off x="304800" y="1468884"/>
              <a:ext cx="2525949" cy="1298377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Sau </a:t>
              </a:r>
              <a:r>
                <a:rPr lang="en-US" dirty="0" err="1"/>
                <a:t>khi</a:t>
              </a:r>
              <a:r>
                <a:rPr lang="en-US" dirty="0"/>
                <a:t> </a:t>
              </a:r>
              <a:r>
                <a:rPr lang="en-US" dirty="0" err="1"/>
                <a:t>đã</a:t>
              </a:r>
              <a:r>
                <a:rPr lang="en-US" dirty="0"/>
                <a:t> </a:t>
              </a:r>
              <a:r>
                <a:rPr lang="en-US" dirty="0" err="1"/>
                <a:t>xóa</a:t>
              </a:r>
              <a:r>
                <a:rPr lang="en-US" dirty="0"/>
                <a:t> </a:t>
              </a:r>
              <a:r>
                <a:rPr lang="en-US" dirty="0" err="1"/>
                <a:t>thì</a:t>
              </a:r>
              <a:r>
                <a:rPr lang="en-US" dirty="0"/>
                <a:t> </a:t>
              </a:r>
              <a:r>
                <a:rPr lang="en-US" dirty="0" err="1"/>
                <a:t>đây</a:t>
              </a:r>
              <a:r>
                <a:rPr lang="en-US" dirty="0"/>
                <a:t> </a:t>
              </a:r>
              <a:r>
                <a:rPr lang="en-US" dirty="0" err="1"/>
                <a:t>là</a:t>
              </a:r>
              <a:r>
                <a:rPr lang="en-US" dirty="0"/>
                <a:t> </a:t>
              </a:r>
              <a:r>
                <a:rPr lang="en-US" dirty="0" err="1"/>
                <a:t>kết</a:t>
              </a:r>
              <a:r>
                <a:rPr lang="en-US" dirty="0"/>
                <a:t> </a:t>
              </a:r>
              <a:r>
                <a:rPr lang="en-US" dirty="0" err="1"/>
                <a:t>quả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689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 err="1">
                <a:solidFill>
                  <a:schemeClr val="accent3"/>
                </a:solidFill>
              </a:rPr>
              <a:t>Danh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sách</a:t>
            </a:r>
            <a:r>
              <a:rPr lang="en-US" sz="4000" b="1" dirty="0">
                <a:solidFill>
                  <a:schemeClr val="accent3"/>
                </a:solidFill>
              </a:rPr>
              <a:t> user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ction Button: Go to Beginning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2FF4FDE-E1FC-4C3D-B2B8-1C42BA87824B}"/>
              </a:ext>
            </a:extLst>
          </p:cNvPr>
          <p:cNvSpPr/>
          <p:nvPr/>
        </p:nvSpPr>
        <p:spPr>
          <a:xfrm>
            <a:off x="11230252" y="59205"/>
            <a:ext cx="896645" cy="610091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B1D5A-F471-4166-B209-00F245985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6" y="1221247"/>
            <a:ext cx="11602220" cy="5427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9B57B-DB9F-4652-96B0-D7BB143D0897}"/>
              </a:ext>
            </a:extLst>
          </p:cNvPr>
          <p:cNvSpPr txBox="1"/>
          <p:nvPr/>
        </p:nvSpPr>
        <p:spPr>
          <a:xfrm>
            <a:off x="9727660" y="2597285"/>
            <a:ext cx="1867710" cy="207740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quy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E6CCA-A8BE-4E72-AB06-5860EE89AE85}"/>
              </a:ext>
            </a:extLst>
          </p:cNvPr>
          <p:cNvSpPr/>
          <p:nvPr/>
        </p:nvSpPr>
        <p:spPr>
          <a:xfrm>
            <a:off x="914400" y="1221248"/>
            <a:ext cx="4003829" cy="305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F48D53-DEDE-4C0A-9A71-FB21429430A7}"/>
              </a:ext>
            </a:extLst>
          </p:cNvPr>
          <p:cNvCxnSpPr>
            <a:cxnSpLocks/>
          </p:cNvCxnSpPr>
          <p:nvPr/>
        </p:nvCxnSpPr>
        <p:spPr>
          <a:xfrm flipH="1">
            <a:off x="5015883" y="1349406"/>
            <a:ext cx="249758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A1E3E3-F9FD-4151-9FCA-8A6B0B9101A1}"/>
              </a:ext>
            </a:extLst>
          </p:cNvPr>
          <p:cNvSpPr txBox="1"/>
          <p:nvPr/>
        </p:nvSpPr>
        <p:spPr>
          <a:xfrm>
            <a:off x="7513470" y="700217"/>
            <a:ext cx="1867710" cy="129837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user</a:t>
            </a:r>
          </a:p>
        </p:txBody>
      </p:sp>
    </p:spTree>
    <p:extLst>
      <p:ext uri="{BB962C8B-B14F-4D97-AF65-F5344CB8AC3E}">
        <p14:creationId xmlns:p14="http://schemas.microsoft.com/office/powerpoint/2010/main" val="3391670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4">
            <a:extLst>
              <a:ext uri="{FF2B5EF4-FFF2-40B4-BE49-F238E27FC236}">
                <a16:creationId xmlns:a16="http://schemas.microsoft.com/office/drawing/2014/main" id="{68532121-492C-44F9-866A-E4F9BDE8A6E3}"/>
              </a:ext>
            </a:extLst>
          </p:cNvPr>
          <p:cNvGrpSpPr/>
          <p:nvPr/>
        </p:nvGrpSpPr>
        <p:grpSpPr>
          <a:xfrm flipH="1">
            <a:off x="6819352" y="1509181"/>
            <a:ext cx="2983092" cy="472681"/>
            <a:chOff x="4965551" y="1783849"/>
            <a:chExt cx="1780587" cy="4726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844817-2049-4408-9456-766D83233D4F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Diệt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zombie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E26407-8CCB-4954-BC8E-75B01533923B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KILL ZOMBIE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127">
            <a:extLst>
              <a:ext uri="{FF2B5EF4-FFF2-40B4-BE49-F238E27FC236}">
                <a16:creationId xmlns:a16="http://schemas.microsoft.com/office/drawing/2014/main" id="{E6DB8CF8-5A3E-4221-83E9-62A02F570CE6}"/>
              </a:ext>
            </a:extLst>
          </p:cNvPr>
          <p:cNvGrpSpPr/>
          <p:nvPr/>
        </p:nvGrpSpPr>
        <p:grpSpPr>
          <a:xfrm flipH="1">
            <a:off x="7542704" y="2489983"/>
            <a:ext cx="2983092" cy="472682"/>
            <a:chOff x="4965551" y="1783848"/>
            <a:chExt cx="1780587" cy="4726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0BBD6F-1E52-4AFD-A2B4-C65CF11D30C0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Luyện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đánh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máy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2B2F7D-6648-4EBE-A0A2-D8BA87D78FA0}"/>
                </a:ext>
              </a:extLst>
            </p:cNvPr>
            <p:cNvSpPr txBox="1"/>
            <p:nvPr/>
          </p:nvSpPr>
          <p:spPr>
            <a:xfrm>
              <a:off x="4965551" y="1783848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TOUCH TYPE TRAINING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" name="Round Same Side Corner Rectangle 11">
            <a:extLst>
              <a:ext uri="{FF2B5EF4-FFF2-40B4-BE49-F238E27FC236}">
                <a16:creationId xmlns:a16="http://schemas.microsoft.com/office/drawing/2014/main" id="{8B8974AB-AB26-46D7-9AE2-1061D85D8CD8}"/>
              </a:ext>
            </a:extLst>
          </p:cNvPr>
          <p:cNvSpPr>
            <a:spLocks noChangeAspect="1"/>
          </p:cNvSpPr>
          <p:nvPr/>
        </p:nvSpPr>
        <p:spPr>
          <a:xfrm rot="9900000">
            <a:off x="6260660" y="1722120"/>
            <a:ext cx="308325" cy="26186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id="{93593F6F-DA5C-4A1C-92BA-C4E9B1B8B6D3}"/>
              </a:ext>
            </a:extLst>
          </p:cNvPr>
          <p:cNvSpPr>
            <a:spLocks noChangeAspect="1"/>
          </p:cNvSpPr>
          <p:nvPr/>
        </p:nvSpPr>
        <p:spPr>
          <a:xfrm>
            <a:off x="6956569" y="2685367"/>
            <a:ext cx="297352" cy="29983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3" name="Group 124">
            <a:extLst>
              <a:ext uri="{FF2B5EF4-FFF2-40B4-BE49-F238E27FC236}">
                <a16:creationId xmlns:a16="http://schemas.microsoft.com/office/drawing/2014/main" id="{24BB1166-0D57-4003-A0AB-7C043ABD1CA2}"/>
              </a:ext>
            </a:extLst>
          </p:cNvPr>
          <p:cNvGrpSpPr/>
          <p:nvPr/>
        </p:nvGrpSpPr>
        <p:grpSpPr>
          <a:xfrm flipH="1">
            <a:off x="6096000" y="528378"/>
            <a:ext cx="2983092" cy="472681"/>
            <a:chOff x="4965551" y="1783849"/>
            <a:chExt cx="1780587" cy="4726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6FAEC6-BC91-4C41-8355-C68C29BE1469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Bắn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phi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thuyền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E49626-ECA1-48B8-8D83-B31916F2FA35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PHOBOSLAB ZTYPE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Rectangle 16">
            <a:extLst>
              <a:ext uri="{FF2B5EF4-FFF2-40B4-BE49-F238E27FC236}">
                <a16:creationId xmlns:a16="http://schemas.microsoft.com/office/drawing/2014/main" id="{814709B8-4490-4165-A7B6-103EDFD9E9F3}"/>
              </a:ext>
            </a:extLst>
          </p:cNvPr>
          <p:cNvSpPr/>
          <p:nvPr/>
        </p:nvSpPr>
        <p:spPr>
          <a:xfrm>
            <a:off x="5477022" y="766007"/>
            <a:ext cx="305764" cy="20095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Parallelogram 30">
            <a:extLst>
              <a:ext uri="{FF2B5EF4-FFF2-40B4-BE49-F238E27FC236}">
                <a16:creationId xmlns:a16="http://schemas.microsoft.com/office/drawing/2014/main" id="{0AF3E797-F742-498C-AA8F-9A90DF6828DD}"/>
              </a:ext>
            </a:extLst>
          </p:cNvPr>
          <p:cNvSpPr/>
          <p:nvPr/>
        </p:nvSpPr>
        <p:spPr>
          <a:xfrm flipH="1">
            <a:off x="7703035" y="3683880"/>
            <a:ext cx="273823" cy="27450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7D724907-28CA-4728-BF65-BDB029E1C475}"/>
              </a:ext>
            </a:extLst>
          </p:cNvPr>
          <p:cNvPicPr>
            <a:picLocks noGrp="1" noChangeAspect="1"/>
          </p:cNvPicPr>
          <p:nvPr>
            <p:ph type="pic" sz="quarter" idx="65"/>
          </p:nvPr>
        </p:nvPicPr>
        <p:blipFill rotWithShape="1">
          <a:blip r:embed="rId2"/>
          <a:srcRect l="13588" r="13578"/>
          <a:stretch/>
        </p:blipFill>
        <p:spPr>
          <a:xfrm>
            <a:off x="0" y="0"/>
            <a:ext cx="9541165" cy="6858000"/>
          </a:xfrm>
        </p:spPr>
      </p:pic>
      <p:sp>
        <p:nvSpPr>
          <p:cNvPr id="36" name="Freeform 18">
            <a:hlinkClick r:id="rId3" action="ppaction://hlinksldjump"/>
            <a:extLst>
              <a:ext uri="{FF2B5EF4-FFF2-40B4-BE49-F238E27FC236}">
                <a16:creationId xmlns:a16="http://schemas.microsoft.com/office/drawing/2014/main" id="{B7DE6E59-C33E-40AF-988D-5D6A46A8D798}"/>
              </a:ext>
            </a:extLst>
          </p:cNvPr>
          <p:cNvSpPr/>
          <p:nvPr/>
        </p:nvSpPr>
        <p:spPr>
          <a:xfrm>
            <a:off x="5508114" y="559668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Freeform 18">
            <a:hlinkClick r:id="rId4" action="ppaction://hlinksldjump"/>
            <a:extLst>
              <a:ext uri="{FF2B5EF4-FFF2-40B4-BE49-F238E27FC236}">
                <a16:creationId xmlns:a16="http://schemas.microsoft.com/office/drawing/2014/main" id="{C6C0E687-044A-4871-883B-DCD2A35CEF50}"/>
              </a:ext>
            </a:extLst>
          </p:cNvPr>
          <p:cNvSpPr/>
          <p:nvPr/>
        </p:nvSpPr>
        <p:spPr>
          <a:xfrm>
            <a:off x="6886987" y="2549500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Freeform 18">
            <a:hlinkClick r:id="rId5" action="ppaction://hlinksldjump"/>
            <a:extLst>
              <a:ext uri="{FF2B5EF4-FFF2-40B4-BE49-F238E27FC236}">
                <a16:creationId xmlns:a16="http://schemas.microsoft.com/office/drawing/2014/main" id="{CF73DADE-1FF4-4988-BC69-6CF707F341D6}"/>
              </a:ext>
            </a:extLst>
          </p:cNvPr>
          <p:cNvSpPr/>
          <p:nvPr/>
        </p:nvSpPr>
        <p:spPr>
          <a:xfrm>
            <a:off x="6213078" y="1561676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Action Button: Go Back or Previous 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533C6628-58E7-4987-8444-E26A7DBE1D39}"/>
              </a:ext>
            </a:extLst>
          </p:cNvPr>
          <p:cNvSpPr/>
          <p:nvPr/>
        </p:nvSpPr>
        <p:spPr>
          <a:xfrm>
            <a:off x="11345662" y="88777"/>
            <a:ext cx="769777" cy="67723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AD8F7DEB-1371-4753-99B0-5108B0E8C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946" y="643467"/>
            <a:ext cx="383010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32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51791A94-56C9-440E-8DF4-F65934173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05" b="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35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A151211E-443C-44CC-991E-6A1FB2048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14" y="0"/>
            <a:ext cx="11540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69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9105-CB0F-4983-99E6-A80C8B66427F}"/>
              </a:ext>
            </a:extLst>
          </p:cNvPr>
          <p:cNvSpPr txBox="1"/>
          <p:nvPr/>
        </p:nvSpPr>
        <p:spPr>
          <a:xfrm>
            <a:off x="1748901" y="334269"/>
            <a:ext cx="411923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spc="600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Thành</a:t>
            </a:r>
            <a:r>
              <a:rPr lang="en-US" altLang="ko-KR" sz="5400" spc="6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spc="600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viên</a:t>
            </a:r>
            <a:r>
              <a:rPr lang="en-US" altLang="ko-KR" sz="5400" spc="6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spc="600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nhóm</a:t>
            </a:r>
            <a:endParaRPr lang="ko-KR" altLang="en-US" sz="5400" spc="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40712F-FC83-445F-B944-5EB1E598C9AE}"/>
              </a:ext>
            </a:extLst>
          </p:cNvPr>
          <p:cNvGrpSpPr/>
          <p:nvPr/>
        </p:nvGrpSpPr>
        <p:grpSpPr>
          <a:xfrm>
            <a:off x="6472291" y="3607529"/>
            <a:ext cx="5012892" cy="584775"/>
            <a:chOff x="6626470" y="1884559"/>
            <a:chExt cx="5012892" cy="5847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8BD834-09E2-46F2-89F6-8B322FC08232}"/>
                </a:ext>
              </a:extLst>
            </p:cNvPr>
            <p:cNvSpPr txBox="1"/>
            <p:nvPr/>
          </p:nvSpPr>
          <p:spPr>
            <a:xfrm>
              <a:off x="7454630" y="1915336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B98E8-4C33-44A6-AA84-C24039CCFA6F}"/>
                </a:ext>
              </a:extLst>
            </p:cNvPr>
            <p:cNvSpPr txBox="1"/>
            <p:nvPr/>
          </p:nvSpPr>
          <p:spPr>
            <a:xfrm>
              <a:off x="6626470" y="1884559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34C18B-00FD-416B-BB1A-ADF93EDF3F3B}"/>
              </a:ext>
            </a:extLst>
          </p:cNvPr>
          <p:cNvGrpSpPr/>
          <p:nvPr/>
        </p:nvGrpSpPr>
        <p:grpSpPr>
          <a:xfrm>
            <a:off x="6472291" y="4443780"/>
            <a:ext cx="5012892" cy="584775"/>
            <a:chOff x="6626470" y="3048182"/>
            <a:chExt cx="5012892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BF85FC-CB9F-48CC-97AD-24B8EB0149E1}"/>
                </a:ext>
              </a:extLst>
            </p:cNvPr>
            <p:cNvSpPr txBox="1"/>
            <p:nvPr/>
          </p:nvSpPr>
          <p:spPr>
            <a:xfrm>
              <a:off x="7454630" y="3078959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Lê </a:t>
              </a:r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Văn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Trung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E1452F-F7C5-4578-B19C-4A14A1B26C8B}"/>
                </a:ext>
              </a:extLst>
            </p:cNvPr>
            <p:cNvSpPr txBox="1"/>
            <p:nvPr/>
          </p:nvSpPr>
          <p:spPr>
            <a:xfrm>
              <a:off x="6626470" y="3048182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5E848E-A974-439C-AFED-596F42435111}"/>
              </a:ext>
            </a:extLst>
          </p:cNvPr>
          <p:cNvGrpSpPr/>
          <p:nvPr/>
        </p:nvGrpSpPr>
        <p:grpSpPr>
          <a:xfrm>
            <a:off x="6472291" y="2807687"/>
            <a:ext cx="5012892" cy="936608"/>
            <a:chOff x="6626470" y="720936"/>
            <a:chExt cx="5012892" cy="9366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86EBB8-367D-4A3E-9C2A-B1C6BD1F9605}"/>
                </a:ext>
              </a:extLst>
            </p:cNvPr>
            <p:cNvSpPr txBox="1"/>
            <p:nvPr/>
          </p:nvSpPr>
          <p:spPr>
            <a:xfrm>
              <a:off x="6839171" y="1380545"/>
              <a:ext cx="47227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7582D1-C7E7-41E1-BF7A-D9460BAE7556}"/>
                </a:ext>
              </a:extLst>
            </p:cNvPr>
            <p:cNvSpPr txBox="1"/>
            <p:nvPr/>
          </p:nvSpPr>
          <p:spPr>
            <a:xfrm>
              <a:off x="7454630" y="751713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Lê </a:t>
              </a:r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Tấn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Lộc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D53A5A-B18B-4EDC-BA10-843AF3775AB4}"/>
                </a:ext>
              </a:extLst>
            </p:cNvPr>
            <p:cNvSpPr txBox="1"/>
            <p:nvPr/>
          </p:nvSpPr>
          <p:spPr>
            <a:xfrm>
              <a:off x="6626470" y="720936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9BF44B2-2F46-4929-B736-A806AD8620D8}"/>
              </a:ext>
            </a:extLst>
          </p:cNvPr>
          <p:cNvSpPr txBox="1"/>
          <p:nvPr/>
        </p:nvSpPr>
        <p:spPr>
          <a:xfrm>
            <a:off x="7366317" y="365369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  <a:cs typeface="Arial" pitchFamily="34" charset="0"/>
              </a:rPr>
              <a:t>Huỳnh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cs typeface="Arial" pitchFamily="34" charset="0"/>
              </a:rPr>
              <a:t>Mẫn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cs typeface="Arial" pitchFamily="34" charset="0"/>
              </a:rPr>
              <a:t>Đạt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B0490B-4137-436D-AA52-EEB67AAC5450}"/>
              </a:ext>
            </a:extLst>
          </p:cNvPr>
          <p:cNvGrpSpPr/>
          <p:nvPr/>
        </p:nvGrpSpPr>
        <p:grpSpPr>
          <a:xfrm>
            <a:off x="6472291" y="1156705"/>
            <a:ext cx="5012891" cy="677108"/>
            <a:chOff x="6626470" y="3048182"/>
            <a:chExt cx="5012891" cy="67710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EC520A-1B3A-456E-93D6-F83CB8FE8EB6}"/>
                </a:ext>
              </a:extLst>
            </p:cNvPr>
            <p:cNvSpPr txBox="1"/>
            <p:nvPr/>
          </p:nvSpPr>
          <p:spPr>
            <a:xfrm>
              <a:off x="8297424" y="3078959"/>
              <a:ext cx="3341937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600" b="1" dirty="0" err="1">
                  <a:solidFill>
                    <a:schemeClr val="bg1"/>
                  </a:solidFill>
                  <a:cs typeface="Arial" pitchFamily="34" charset="0"/>
                </a:rPr>
                <a:t>Vy</a:t>
              </a:r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3600" b="1" dirty="0" err="1">
                  <a:solidFill>
                    <a:schemeClr val="bg1"/>
                  </a:solidFill>
                  <a:cs typeface="Arial" pitchFamily="34" charset="0"/>
                </a:rPr>
                <a:t>Vân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A3ECE8-A792-4F77-8F8E-9809991C1DFB}"/>
                </a:ext>
              </a:extLst>
            </p:cNvPr>
            <p:cNvSpPr txBox="1"/>
            <p:nvPr/>
          </p:nvSpPr>
          <p:spPr>
            <a:xfrm>
              <a:off x="6626470" y="3048182"/>
              <a:ext cx="1670954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GVHD: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Action Button: Go to End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19987038-FC16-43BB-BB06-6EF15C1E41DF}"/>
              </a:ext>
            </a:extLst>
          </p:cNvPr>
          <p:cNvSpPr/>
          <p:nvPr/>
        </p:nvSpPr>
        <p:spPr>
          <a:xfrm>
            <a:off x="11052699" y="115410"/>
            <a:ext cx="1020932" cy="774430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5BA3FA5-FA57-4313-9DF4-64E137512FCB}"/>
              </a:ext>
            </a:extLst>
          </p:cNvPr>
          <p:cNvGrpSpPr/>
          <p:nvPr/>
        </p:nvGrpSpPr>
        <p:grpSpPr>
          <a:xfrm>
            <a:off x="0" y="4676325"/>
            <a:ext cx="12192000" cy="1318987"/>
            <a:chOff x="0" y="4685117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4685117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CẢM ƠN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5624448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Thầy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cô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và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các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bạn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đã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lắng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nghe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4F188E-C654-4B5C-ABF1-DB0BEABF2171}"/>
              </a:ext>
            </a:extLst>
          </p:cNvPr>
          <p:cNvSpPr/>
          <p:nvPr/>
        </p:nvSpPr>
        <p:spPr>
          <a:xfrm>
            <a:off x="8296859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194" y="314098"/>
            <a:ext cx="11573197" cy="724247"/>
          </a:xfrm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4087EF-ECF3-4F1B-98D0-40469CA6B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6798"/>
            <a:ext cx="12192000" cy="51968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4028A7-B16D-4DFF-9D1D-1858C7BBAA5E}"/>
              </a:ext>
            </a:extLst>
          </p:cNvPr>
          <p:cNvSpPr/>
          <p:nvPr/>
        </p:nvSpPr>
        <p:spPr>
          <a:xfrm>
            <a:off x="9570128" y="1633491"/>
            <a:ext cx="2512381" cy="648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48B32B-E557-406C-BB12-F68B34F1484A}"/>
              </a:ext>
            </a:extLst>
          </p:cNvPr>
          <p:cNvCxnSpPr>
            <a:cxnSpLocks/>
          </p:cNvCxnSpPr>
          <p:nvPr/>
        </p:nvCxnSpPr>
        <p:spPr>
          <a:xfrm flipV="1">
            <a:off x="10768614" y="2343707"/>
            <a:ext cx="0" cy="6076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FF621F6-1834-4AE7-AA46-7C86A5DCFAB6}"/>
              </a:ext>
            </a:extLst>
          </p:cNvPr>
          <p:cNvSpPr/>
          <p:nvPr/>
        </p:nvSpPr>
        <p:spPr>
          <a:xfrm>
            <a:off x="9815342" y="2951318"/>
            <a:ext cx="1906544" cy="110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góp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A0E31E7-40C3-4393-90F7-01C9F90125C6}"/>
              </a:ext>
            </a:extLst>
          </p:cNvPr>
          <p:cNvSpPr/>
          <p:nvPr/>
        </p:nvSpPr>
        <p:spPr>
          <a:xfrm>
            <a:off x="321077" y="5292570"/>
            <a:ext cx="2431002" cy="904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15BFC8-DD95-4488-9BE0-E1656FF8BC84}"/>
              </a:ext>
            </a:extLst>
          </p:cNvPr>
          <p:cNvSpPr/>
          <p:nvPr/>
        </p:nvSpPr>
        <p:spPr>
          <a:xfrm>
            <a:off x="346970" y="6269941"/>
            <a:ext cx="2379216" cy="484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3E9C6B1-9493-4195-BEA4-8D1A431B9221}"/>
              </a:ext>
            </a:extLst>
          </p:cNvPr>
          <p:cNvSpPr/>
          <p:nvPr/>
        </p:nvSpPr>
        <p:spPr>
          <a:xfrm>
            <a:off x="280387" y="3775228"/>
            <a:ext cx="2512381" cy="648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35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194" y="314098"/>
            <a:ext cx="11573197" cy="724247"/>
          </a:xfrm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C45DC1-3DA3-4E94-98BC-9C9E8D64E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738"/>
            <a:ext cx="12192000" cy="44304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5CFB64-6275-4DB2-82A5-F41AEBB36532}"/>
              </a:ext>
            </a:extLst>
          </p:cNvPr>
          <p:cNvSpPr/>
          <p:nvPr/>
        </p:nvSpPr>
        <p:spPr>
          <a:xfrm>
            <a:off x="133166" y="3073892"/>
            <a:ext cx="2663300" cy="2277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E3C151-344F-4965-A08C-4847EC2626AE}"/>
              </a:ext>
            </a:extLst>
          </p:cNvPr>
          <p:cNvSpPr/>
          <p:nvPr/>
        </p:nvSpPr>
        <p:spPr>
          <a:xfrm>
            <a:off x="133166" y="5457943"/>
            <a:ext cx="2663300" cy="46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0BDD2E-9C5E-4CC0-BF32-3CE9631B2A3C}"/>
              </a:ext>
            </a:extLst>
          </p:cNvPr>
          <p:cNvSpPr/>
          <p:nvPr/>
        </p:nvSpPr>
        <p:spPr>
          <a:xfrm>
            <a:off x="6365289" y="2467988"/>
            <a:ext cx="2882284" cy="3124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8F05C9-BEC3-40DF-A079-94FCBAE9B852}"/>
              </a:ext>
            </a:extLst>
          </p:cNvPr>
          <p:cNvSpPr/>
          <p:nvPr/>
        </p:nvSpPr>
        <p:spPr>
          <a:xfrm>
            <a:off x="3101266" y="2464291"/>
            <a:ext cx="2882284" cy="29936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75D69FE-2DE7-46C7-9962-16DB000C7501}"/>
              </a:ext>
            </a:extLst>
          </p:cNvPr>
          <p:cNvSpPr/>
          <p:nvPr/>
        </p:nvSpPr>
        <p:spPr>
          <a:xfrm>
            <a:off x="9880847" y="2936381"/>
            <a:ext cx="1828800" cy="1475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1959E3-5D72-4582-A241-ED48984560A5}"/>
              </a:ext>
            </a:extLst>
          </p:cNvPr>
          <p:cNvCxnSpPr/>
          <p:nvPr/>
        </p:nvCxnSpPr>
        <p:spPr>
          <a:xfrm flipH="1" flipV="1">
            <a:off x="6096000" y="3429000"/>
            <a:ext cx="3713825" cy="1664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45F65D-C58A-49D2-8DA7-99C1E83521A5}"/>
              </a:ext>
            </a:extLst>
          </p:cNvPr>
          <p:cNvCxnSpPr>
            <a:cxnSpLocks/>
          </p:cNvCxnSpPr>
          <p:nvPr/>
        </p:nvCxnSpPr>
        <p:spPr>
          <a:xfrm flipH="1">
            <a:off x="9247573" y="3747856"/>
            <a:ext cx="714653" cy="3159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Action Button: Go to End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5E361C4-B7C8-4BB3-A778-B672106D7A50}"/>
              </a:ext>
            </a:extLst>
          </p:cNvPr>
          <p:cNvSpPr/>
          <p:nvPr/>
        </p:nvSpPr>
        <p:spPr>
          <a:xfrm>
            <a:off x="11310151" y="6161103"/>
            <a:ext cx="881849" cy="612559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86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83" name="Graphic 3">
            <a:extLst>
              <a:ext uri="{FF2B5EF4-FFF2-40B4-BE49-F238E27FC236}">
                <a16:creationId xmlns:a16="http://schemas.microsoft.com/office/drawing/2014/main" id="{19C4EF18-7F43-4D6E-ACAF-E47946F46669}"/>
              </a:ext>
            </a:extLst>
          </p:cNvPr>
          <p:cNvGrpSpPr/>
          <p:nvPr/>
        </p:nvGrpSpPr>
        <p:grpSpPr>
          <a:xfrm rot="21305829" flipH="1">
            <a:off x="388050" y="3006314"/>
            <a:ext cx="1389702" cy="1123553"/>
            <a:chOff x="8338752" y="1211990"/>
            <a:chExt cx="3851961" cy="3114252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597336B-849F-41FC-8FBF-F6FB448FBA73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FCBCE89-77CA-4B4E-BDA6-1A6C8C0F5D90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3E290C5-17C5-4E8C-84C3-8D553BE9FF39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F9C513-FADF-4D04-84EE-961B06D79CF7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75D5EF7-4D68-451A-B3EF-253EC99AC782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7E294D0-AABC-44BF-B931-92E93C29B2EC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34A1B24-026B-4C86-A1A6-DAF05C52EA44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B2BFA7B-2E28-4C79-B559-1D0B0309EE9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C938BF-274F-4644-8F23-CD7AE6676BA0}"/>
              </a:ext>
            </a:extLst>
          </p:cNvPr>
          <p:cNvGrpSpPr/>
          <p:nvPr/>
        </p:nvGrpSpPr>
        <p:grpSpPr>
          <a:xfrm>
            <a:off x="1446763" y="2639278"/>
            <a:ext cx="10061655" cy="2617601"/>
            <a:chOff x="1427713" y="2852132"/>
            <a:chExt cx="10061655" cy="26176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DB454B5-5F77-4C49-9103-B7C97A7995BA}"/>
                </a:ext>
              </a:extLst>
            </p:cNvPr>
            <p:cNvGrpSpPr/>
            <p:nvPr/>
          </p:nvGrpSpPr>
          <p:grpSpPr>
            <a:xfrm>
              <a:off x="1427713" y="2852132"/>
              <a:ext cx="9478349" cy="2617601"/>
              <a:chOff x="2895898" y="2601320"/>
              <a:chExt cx="9478349" cy="2617601"/>
            </a:xfrm>
          </p:grpSpPr>
          <p:sp>
            <p:nvSpPr>
              <p:cNvPr id="109" name="Block Arc 108">
                <a:extLst>
                  <a:ext uri="{FF2B5EF4-FFF2-40B4-BE49-F238E27FC236}">
                    <a16:creationId xmlns:a16="http://schemas.microsoft.com/office/drawing/2014/main" id="{FE8A1025-CBFC-402B-BE6B-AFFE5D4E969B}"/>
                  </a:ext>
                </a:extLst>
              </p:cNvPr>
              <p:cNvSpPr/>
              <p:nvPr/>
            </p:nvSpPr>
            <p:spPr>
              <a:xfrm>
                <a:off x="10539544" y="3374995"/>
                <a:ext cx="1834703" cy="1834703"/>
              </a:xfrm>
              <a:prstGeom prst="blockArc">
                <a:avLst>
                  <a:gd name="adj1" fmla="val 12399071"/>
                  <a:gd name="adj2" fmla="val 16243311"/>
                  <a:gd name="adj3" fmla="val 664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10" name="Block Arc 109">
                <a:extLst>
                  <a:ext uri="{FF2B5EF4-FFF2-40B4-BE49-F238E27FC236}">
                    <a16:creationId xmlns:a16="http://schemas.microsoft.com/office/drawing/2014/main" id="{5B9948DF-5A0A-4747-B694-A56DACB3FF4D}"/>
                  </a:ext>
                </a:extLst>
              </p:cNvPr>
              <p:cNvSpPr/>
              <p:nvPr/>
            </p:nvSpPr>
            <p:spPr>
              <a:xfrm rot="10800000">
                <a:off x="2895898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1" name="Block Arc 110">
                <a:extLst>
                  <a:ext uri="{FF2B5EF4-FFF2-40B4-BE49-F238E27FC236}">
                    <a16:creationId xmlns:a16="http://schemas.microsoft.com/office/drawing/2014/main" id="{E67BDBDC-F19E-406B-B8E2-0E2179EB9E4D}"/>
                  </a:ext>
                </a:extLst>
              </p:cNvPr>
              <p:cNvSpPr/>
              <p:nvPr/>
            </p:nvSpPr>
            <p:spPr>
              <a:xfrm>
                <a:off x="747756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2" name="Block Arc 111">
                <a:extLst>
                  <a:ext uri="{FF2B5EF4-FFF2-40B4-BE49-F238E27FC236}">
                    <a16:creationId xmlns:a16="http://schemas.microsoft.com/office/drawing/2014/main" id="{330036F1-9DAC-4969-B3EF-83EF2CF63EB1}"/>
                  </a:ext>
                </a:extLst>
              </p:cNvPr>
              <p:cNvSpPr/>
              <p:nvPr/>
            </p:nvSpPr>
            <p:spPr>
              <a:xfrm>
                <a:off x="441628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3" name="Block Arc 112">
                <a:extLst>
                  <a:ext uri="{FF2B5EF4-FFF2-40B4-BE49-F238E27FC236}">
                    <a16:creationId xmlns:a16="http://schemas.microsoft.com/office/drawing/2014/main" id="{E40E8946-5E4B-4C26-84C5-466244B4392C}"/>
                  </a:ext>
                </a:extLst>
              </p:cNvPr>
              <p:cNvSpPr/>
              <p:nvPr/>
            </p:nvSpPr>
            <p:spPr>
              <a:xfrm rot="10800000">
                <a:off x="5946920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4" name="Block Arc 160">
                <a:extLst>
                  <a:ext uri="{FF2B5EF4-FFF2-40B4-BE49-F238E27FC236}">
                    <a16:creationId xmlns:a16="http://schemas.microsoft.com/office/drawing/2014/main" id="{66238CEF-C54D-4BBA-BA3E-140CFFCE07D7}"/>
                  </a:ext>
                </a:extLst>
              </p:cNvPr>
              <p:cNvSpPr/>
              <p:nvPr/>
            </p:nvSpPr>
            <p:spPr>
              <a:xfrm rot="10800000">
                <a:off x="9008904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BD60E6-79DF-41AA-859E-722ADC1D512C}"/>
                </a:ext>
              </a:extLst>
            </p:cNvPr>
            <p:cNvSpPr/>
            <p:nvPr/>
          </p:nvSpPr>
          <p:spPr>
            <a:xfrm>
              <a:off x="9988709" y="3625806"/>
              <a:ext cx="1500659" cy="1180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054A256-8CF5-4768-B0E4-8D3ABDC99DD0}"/>
              </a:ext>
            </a:extLst>
          </p:cNvPr>
          <p:cNvSpPr/>
          <p:nvPr/>
        </p:nvSpPr>
        <p:spPr>
          <a:xfrm>
            <a:off x="5072493" y="338488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478EFDC-91F9-4AB0-86AA-EF757AA65B89}"/>
              </a:ext>
            </a:extLst>
          </p:cNvPr>
          <p:cNvSpPr/>
          <p:nvPr/>
        </p:nvSpPr>
        <p:spPr>
          <a:xfrm>
            <a:off x="3533725" y="3834137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F58C1468-307F-4474-A7C3-796841EE438D}"/>
              </a:ext>
            </a:extLst>
          </p:cNvPr>
          <p:cNvSpPr/>
          <p:nvPr/>
        </p:nvSpPr>
        <p:spPr>
          <a:xfrm>
            <a:off x="2032800" y="3441244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E9AEEA8-BE6A-406B-BB73-D62F6237E8FD}"/>
              </a:ext>
            </a:extLst>
          </p:cNvPr>
          <p:cNvSpPr/>
          <p:nvPr/>
        </p:nvSpPr>
        <p:spPr>
          <a:xfrm>
            <a:off x="6601454" y="3869278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1" name="Oval 100">
            <a:extLst>
              <a:ext uri="{FF2B5EF4-FFF2-40B4-BE49-F238E27FC236}">
                <a16:creationId xmlns:a16="http://schemas.microsoft.com/office/drawing/2014/main" id="{102A3DBB-340A-440D-BDBC-B66D4D01EFDC}"/>
              </a:ext>
            </a:extLst>
          </p:cNvPr>
          <p:cNvSpPr/>
          <p:nvPr/>
        </p:nvSpPr>
        <p:spPr>
          <a:xfrm>
            <a:off x="8130415" y="3384889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3" name="Teardrop 1">
            <a:hlinkClick r:id="rId2" action="ppaction://hlinksldjump"/>
            <a:extLst>
              <a:ext uri="{FF2B5EF4-FFF2-40B4-BE49-F238E27FC236}">
                <a16:creationId xmlns:a16="http://schemas.microsoft.com/office/drawing/2014/main" id="{C847896E-BD24-44C0-9042-AA9B5E52CAB5}"/>
              </a:ext>
            </a:extLst>
          </p:cNvPr>
          <p:cNvSpPr/>
          <p:nvPr/>
        </p:nvSpPr>
        <p:spPr>
          <a:xfrm rot="18805991">
            <a:off x="6771151" y="4041299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6" name="Rectangle 36">
            <a:hlinkClick r:id="rId3" action="ppaction://hlinksldjump"/>
            <a:extLst>
              <a:ext uri="{FF2B5EF4-FFF2-40B4-BE49-F238E27FC236}">
                <a16:creationId xmlns:a16="http://schemas.microsoft.com/office/drawing/2014/main" id="{E23CAE8B-D24C-4776-AE65-17AEE895AF15}"/>
              </a:ext>
            </a:extLst>
          </p:cNvPr>
          <p:cNvSpPr/>
          <p:nvPr/>
        </p:nvSpPr>
        <p:spPr>
          <a:xfrm>
            <a:off x="5233609" y="3568855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4AE6051-F7A4-4254-AA82-C97EC6D2EA80}"/>
              </a:ext>
            </a:extLst>
          </p:cNvPr>
          <p:cNvSpPr txBox="1"/>
          <p:nvPr/>
        </p:nvSpPr>
        <p:spPr>
          <a:xfrm>
            <a:off x="1644277" y="2929757"/>
            <a:ext cx="140552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Tài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khoản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22E751-894A-4733-B544-07EBEF4D93A8}"/>
              </a:ext>
            </a:extLst>
          </p:cNvPr>
          <p:cNvSpPr txBox="1"/>
          <p:nvPr/>
        </p:nvSpPr>
        <p:spPr>
          <a:xfrm>
            <a:off x="3024238" y="4555449"/>
            <a:ext cx="183971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Bài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học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A74C5-4151-40DD-ABE2-11558BFAC45C}"/>
              </a:ext>
            </a:extLst>
          </p:cNvPr>
          <p:cNvSpPr txBox="1"/>
          <p:nvPr/>
        </p:nvSpPr>
        <p:spPr>
          <a:xfrm>
            <a:off x="4624243" y="2912401"/>
            <a:ext cx="15817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THỰC THI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3434271-013B-4AB1-883B-F2AFC48CB182}"/>
              </a:ext>
            </a:extLst>
          </p:cNvPr>
          <p:cNvSpPr txBox="1"/>
          <p:nvPr/>
        </p:nvSpPr>
        <p:spPr>
          <a:xfrm>
            <a:off x="5826600" y="4642922"/>
            <a:ext cx="210627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CHECK-SPEED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9645120-9379-4F2B-A99D-3518B9BEE013}"/>
              </a:ext>
            </a:extLst>
          </p:cNvPr>
          <p:cNvSpPr txBox="1"/>
          <p:nvPr/>
        </p:nvSpPr>
        <p:spPr>
          <a:xfrm>
            <a:off x="7547489" y="2659458"/>
            <a:ext cx="17998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Danh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sách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user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75228B2-8D83-41D4-99CB-6BAAF018A6E6}"/>
              </a:ext>
            </a:extLst>
          </p:cNvPr>
          <p:cNvSpPr txBox="1"/>
          <p:nvPr/>
        </p:nvSpPr>
        <p:spPr>
          <a:xfrm>
            <a:off x="10021567" y="3426772"/>
            <a:ext cx="9100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4" action="ppaction://hlinksldjump"/>
              </a:rPr>
              <a:t>TRÒ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CHƠI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Rectangle 36">
            <a:hlinkClick r:id="rId5" action="ppaction://hlinksldjump"/>
            <a:extLst>
              <a:ext uri="{FF2B5EF4-FFF2-40B4-BE49-F238E27FC236}">
                <a16:creationId xmlns:a16="http://schemas.microsoft.com/office/drawing/2014/main" id="{094E8207-116C-46CB-A7F4-564B66432B13}"/>
              </a:ext>
            </a:extLst>
          </p:cNvPr>
          <p:cNvSpPr/>
          <p:nvPr/>
        </p:nvSpPr>
        <p:spPr>
          <a:xfrm>
            <a:off x="8279581" y="3570396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Oval 6">
            <a:hlinkClick r:id="rId6" action="ppaction://hlinksldjump"/>
            <a:extLst>
              <a:ext uri="{FF2B5EF4-FFF2-40B4-BE49-F238E27FC236}">
                <a16:creationId xmlns:a16="http://schemas.microsoft.com/office/drawing/2014/main" id="{F2277636-9186-48BB-AA30-EB448883B53C}"/>
              </a:ext>
            </a:extLst>
          </p:cNvPr>
          <p:cNvSpPr/>
          <p:nvPr/>
        </p:nvSpPr>
        <p:spPr>
          <a:xfrm>
            <a:off x="2196728" y="3638123"/>
            <a:ext cx="392133" cy="341702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2" name="Donut 24">
            <a:hlinkClick r:id="rId7" action="ppaction://hlinksldjump"/>
            <a:extLst>
              <a:ext uri="{FF2B5EF4-FFF2-40B4-BE49-F238E27FC236}">
                <a16:creationId xmlns:a16="http://schemas.microsoft.com/office/drawing/2014/main" id="{7C611091-4878-4704-AE5C-0A073626ACAE}"/>
              </a:ext>
            </a:extLst>
          </p:cNvPr>
          <p:cNvSpPr/>
          <p:nvPr/>
        </p:nvSpPr>
        <p:spPr>
          <a:xfrm>
            <a:off x="3626820" y="3915791"/>
            <a:ext cx="527251" cy="530106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02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579561" y="199607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sz="4000" b="1" dirty="0" err="1">
                <a:solidFill>
                  <a:schemeClr val="accent3"/>
                </a:solidFill>
              </a:rPr>
              <a:t>Đăng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nhập</a:t>
            </a:r>
            <a:r>
              <a:rPr lang="en-US" sz="4000" b="1" dirty="0">
                <a:solidFill>
                  <a:schemeClr val="accent3"/>
                </a:solidFill>
              </a:rPr>
              <a:t>					</a:t>
            </a:r>
            <a:r>
              <a:rPr lang="en-US" sz="4000" b="1" dirty="0" err="1">
                <a:solidFill>
                  <a:schemeClr val="accent3"/>
                </a:solidFill>
              </a:rPr>
              <a:t>Đăng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ký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88D053D-93A9-452B-BC74-46C065388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3" y="1370684"/>
            <a:ext cx="5515745" cy="4525006"/>
          </a:xfrm>
          <a:prstGeom prst="rect">
            <a:avLst/>
          </a:prstGeom>
        </p:spPr>
      </p:pic>
      <p:pic>
        <p:nvPicPr>
          <p:cNvPr id="9" name="Picture 8">
            <a:hlinkClick r:id="rId3" action="ppaction://hlinksldjump"/>
            <a:extLst>
              <a:ext uri="{FF2B5EF4-FFF2-40B4-BE49-F238E27FC236}">
                <a16:creationId xmlns:a16="http://schemas.microsoft.com/office/drawing/2014/main" id="{772B0A97-4C97-4A45-8CCC-014B85419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0866"/>
            <a:ext cx="5424566" cy="520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579561" y="199607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 err="1">
                <a:solidFill>
                  <a:schemeClr val="accent3"/>
                </a:solidFill>
              </a:rPr>
              <a:t>Cơ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bản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9AEB683-104C-4EE1-8300-33A8D6BD1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6" y="1089642"/>
            <a:ext cx="11602220" cy="4951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255548-33BF-4BB3-91C2-3295AA61F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6" y="1089642"/>
            <a:ext cx="11602220" cy="4951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175B63-4FEB-4A4E-9120-38B73E1A9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26" y="1089643"/>
            <a:ext cx="11531198" cy="4951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DBA2A3-A193-4D83-BC79-EEED7D1B1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24" y="1004694"/>
            <a:ext cx="11602221" cy="495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 err="1">
                <a:solidFill>
                  <a:schemeClr val="accent3"/>
                </a:solidFill>
              </a:rPr>
              <a:t>Nâng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cao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1F785B0-DDCC-4E99-BC61-6D336320A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113"/>
            <a:ext cx="12192000" cy="39397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306801-BC0E-46AF-9152-21DF55B58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4813"/>
            <a:ext cx="12192000" cy="39340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2BE8C0-001E-44BF-90F1-F79E6A823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9113"/>
            <a:ext cx="12192000" cy="42012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C0DEE88-3169-4221-B6CF-B24BA94C5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59113"/>
            <a:ext cx="12192000" cy="42012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FD7054E-C813-4B2F-85ED-B846A2A3B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9" y="1459112"/>
            <a:ext cx="12192000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3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626910" y="59205"/>
            <a:ext cx="9032878" cy="68037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 err="1">
                <a:solidFill>
                  <a:schemeClr val="accent3"/>
                </a:solidFill>
              </a:rPr>
              <a:t>Nâng</a:t>
            </a:r>
            <a:r>
              <a:rPr lang="en-US" sz="4000" b="1" dirty="0">
                <a:solidFill>
                  <a:schemeClr val="accent3"/>
                </a:solidFill>
              </a:rPr>
              <a:t> </a:t>
            </a:r>
            <a:r>
              <a:rPr lang="en-US" sz="4000" b="1" dirty="0" err="1">
                <a:solidFill>
                  <a:schemeClr val="accent3"/>
                </a:solidFill>
              </a:rPr>
              <a:t>cao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>
            <a:off x="187326" y="816750"/>
            <a:ext cx="11602220" cy="63236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hlinkClick r:id="rId2" action="ppaction://hlinksldjump"/>
            <a:extLst>
              <a:ext uri="{FF2B5EF4-FFF2-40B4-BE49-F238E27FC236}">
                <a16:creationId xmlns:a16="http://schemas.microsoft.com/office/drawing/2014/main" id="{7211E9EB-2AC0-4C88-AE45-FC0E9CE2B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9" y="1253298"/>
            <a:ext cx="12144651" cy="47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8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2385</TotalTime>
  <Words>198</Words>
  <Application>Microsoft Office PowerPoint</Application>
  <PresentationFormat>Widescreen</PresentationFormat>
  <Paragraphs>53</Paragraphs>
  <Slides>20</Slides>
  <Notes>0</Notes>
  <HiddenSlides>14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LE VAN TRUNG</cp:lastModifiedBy>
  <cp:revision>101</cp:revision>
  <dcterms:created xsi:type="dcterms:W3CDTF">2020-01-20T05:08:25Z</dcterms:created>
  <dcterms:modified xsi:type="dcterms:W3CDTF">2021-06-20T14:05:27Z</dcterms:modified>
</cp:coreProperties>
</file>